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TEU QUERER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TEU QUERER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1436ED9-EBF3-4663-8C15-FA5DB54913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me enchas </a:t>
            </a:r>
          </a:p>
          <a:p>
            <a:r>
              <a:rPr lang="pt-BR" dirty="0"/>
              <a:t>com o Teu poder, </a:t>
            </a:r>
          </a:p>
          <a:p>
            <a:r>
              <a:rPr lang="pt-BR" dirty="0"/>
              <a:t>A Ti suplico, ó Salvador; </a:t>
            </a:r>
          </a:p>
          <a:p>
            <a:r>
              <a:rPr lang="pt-BR" dirty="0"/>
              <a:t>E, dia a dia, o Teu querer </a:t>
            </a:r>
          </a:p>
          <a:p>
            <a:r>
              <a:rPr lang="pt-BR" dirty="0"/>
              <a:t>Eu execute com fervor.</a:t>
            </a:r>
          </a:p>
        </p:txBody>
      </p:sp>
    </p:spTree>
    <p:extLst>
      <p:ext uri="{BB962C8B-B14F-4D97-AF65-F5344CB8AC3E}">
        <p14:creationId xmlns:p14="http://schemas.microsoft.com/office/powerpoint/2010/main" val="1674766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TEU QUERER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DEAA9C-895B-4F20-9B45-5F32C3F572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Que eu cumpra só </a:t>
            </a:r>
          </a:p>
          <a:p>
            <a:r>
              <a:rPr lang="pt-BR" sz="4000" dirty="0"/>
              <a:t>o Teu querer, </a:t>
            </a:r>
          </a:p>
          <a:p>
            <a:r>
              <a:rPr lang="pt-BR" sz="4000" dirty="0"/>
              <a:t>Sempre disposto a obedecer; </a:t>
            </a:r>
          </a:p>
          <a:p>
            <a:r>
              <a:rPr lang="pt-BR" sz="4000" dirty="0"/>
              <a:t>Que siga aonde me guiar </a:t>
            </a:r>
          </a:p>
          <a:p>
            <a:r>
              <a:rPr lang="pt-BR" sz="4000" dirty="0"/>
              <a:t>O Teu querer, o Teu mandar.</a:t>
            </a:r>
          </a:p>
        </p:txBody>
      </p:sp>
    </p:spTree>
    <p:extLst>
      <p:ext uri="{BB962C8B-B14F-4D97-AF65-F5344CB8AC3E}">
        <p14:creationId xmlns:p14="http://schemas.microsoft.com/office/powerpoint/2010/main" val="319639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TEU QUERER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3AEFD2C-80AC-4816-8FFC-B6FC169A0F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 me vêm tribulação, </a:t>
            </a:r>
          </a:p>
          <a:p>
            <a:r>
              <a:rPr lang="pt-BR" dirty="0"/>
              <a:t>A alma opressa e o corpo em dor, </a:t>
            </a:r>
          </a:p>
          <a:p>
            <a:r>
              <a:rPr lang="pt-BR" dirty="0"/>
              <a:t>Refúgio eu vou buscar, então, </a:t>
            </a:r>
          </a:p>
          <a:p>
            <a:r>
              <a:rPr lang="pt-BR" dirty="0"/>
              <a:t>No Teu querer, ó Salvador! </a:t>
            </a:r>
          </a:p>
        </p:txBody>
      </p:sp>
    </p:spTree>
    <p:extLst>
      <p:ext uri="{BB962C8B-B14F-4D97-AF65-F5344CB8AC3E}">
        <p14:creationId xmlns:p14="http://schemas.microsoft.com/office/powerpoint/2010/main" val="1080257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TEU QUERER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DEAA9C-895B-4F20-9B45-5F32C3F572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 eu cumpra só </a:t>
            </a:r>
          </a:p>
          <a:p>
            <a:r>
              <a:rPr lang="pt-BR" dirty="0"/>
              <a:t>o Teu querer, </a:t>
            </a:r>
          </a:p>
          <a:p>
            <a:r>
              <a:rPr lang="pt-BR" dirty="0"/>
              <a:t>Sempre disposto a obedecer; </a:t>
            </a:r>
          </a:p>
          <a:p>
            <a:r>
              <a:rPr lang="pt-BR" dirty="0"/>
              <a:t>Que siga aonde me guiar </a:t>
            </a:r>
          </a:p>
          <a:p>
            <a:r>
              <a:rPr lang="pt-BR" dirty="0"/>
              <a:t>O Teu querer, o Teu mandar.</a:t>
            </a:r>
          </a:p>
        </p:txBody>
      </p:sp>
    </p:spTree>
    <p:extLst>
      <p:ext uri="{BB962C8B-B14F-4D97-AF65-F5344CB8AC3E}">
        <p14:creationId xmlns:p14="http://schemas.microsoft.com/office/powerpoint/2010/main" val="3870963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TEU QUERER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EB74F25-57E5-4C0E-B532-8CB265CE3E5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 quando a glória eu vislumbrar, </a:t>
            </a:r>
          </a:p>
          <a:p>
            <a:r>
              <a:rPr lang="pt-BR" dirty="0"/>
              <a:t>E toda a alma então fremir, </a:t>
            </a:r>
          </a:p>
          <a:p>
            <a:r>
              <a:rPr lang="pt-BR" dirty="0"/>
              <a:t>Responderei sem hesitar: </a:t>
            </a:r>
          </a:p>
          <a:p>
            <a:r>
              <a:rPr lang="pt-BR" dirty="0"/>
              <a:t>“O Teu querer eu vou cumprir!”</a:t>
            </a:r>
          </a:p>
        </p:txBody>
      </p:sp>
    </p:spTree>
    <p:extLst>
      <p:ext uri="{BB962C8B-B14F-4D97-AF65-F5344CB8AC3E}">
        <p14:creationId xmlns:p14="http://schemas.microsoft.com/office/powerpoint/2010/main" val="3702188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TEU QUERER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DEAA9C-895B-4F20-9B45-5F32C3F572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 eu cumpra só </a:t>
            </a:r>
          </a:p>
          <a:p>
            <a:r>
              <a:rPr lang="pt-BR" dirty="0"/>
              <a:t>o Teu querer, </a:t>
            </a:r>
          </a:p>
          <a:p>
            <a:r>
              <a:rPr lang="pt-BR" dirty="0"/>
              <a:t>Sempre disposto a obedecer; </a:t>
            </a:r>
          </a:p>
          <a:p>
            <a:r>
              <a:rPr lang="pt-BR" dirty="0"/>
              <a:t>Que siga aonde me guiar </a:t>
            </a:r>
          </a:p>
          <a:p>
            <a:r>
              <a:rPr lang="pt-BR" dirty="0"/>
              <a:t>O Teu querer, o Teu mandar.</a:t>
            </a:r>
          </a:p>
        </p:txBody>
      </p:sp>
    </p:spTree>
    <p:extLst>
      <p:ext uri="{BB962C8B-B14F-4D97-AF65-F5344CB8AC3E}">
        <p14:creationId xmlns:p14="http://schemas.microsoft.com/office/powerpoint/2010/main" val="3642106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42</Words>
  <Application>Microsoft Office PowerPoint</Application>
  <PresentationFormat>Apresentação na tela (16:9)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TEU QUERER</vt:lpstr>
      <vt:lpstr>O TEU QUERER</vt:lpstr>
      <vt:lpstr>O TEU QUERER</vt:lpstr>
      <vt:lpstr>O TEU QUERER</vt:lpstr>
      <vt:lpstr>O TEU QUERER</vt:lpstr>
      <vt:lpstr>O TEU QUERER</vt:lpstr>
      <vt:lpstr>O TEU QUERER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2019-06-12T22:48:16Z</dcterms:modified>
</cp:coreProperties>
</file>

<file path=docProps/thumbnail.jpeg>
</file>